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4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0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2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7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5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1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8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0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6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807-AEFE-474F-B343-A2D128B9982C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76B0-CE36-4F2D-9A7A-2A82ED00E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6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28"/>
            <a:ext cx="9217023" cy="68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976" y="2767280"/>
            <a:ext cx="81820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Bahnschrift SemiBold SemiConden" pitchFamily="34" charset="0"/>
              </a:rPr>
              <a:t>«</a:t>
            </a:r>
            <a:r>
              <a:rPr lang="kk-KZ" sz="4000" dirty="0">
                <a:latin typeface="Bahnschrift SemiBold SemiConden" pitchFamily="34" charset="0"/>
              </a:rPr>
              <a:t>Arduino негізінде пластик </a:t>
            </a:r>
          </a:p>
          <a:p>
            <a:pPr algn="ctr"/>
            <a:r>
              <a:rPr lang="kk-KZ" sz="4000" dirty="0">
                <a:latin typeface="Bahnschrift SemiBold SemiConden" pitchFamily="34" charset="0"/>
              </a:rPr>
              <a:t>қалдықтарынан </a:t>
            </a:r>
            <a:r>
              <a:rPr lang="kk-KZ" sz="4000" dirty="0" smtClean="0">
                <a:latin typeface="Bahnschrift SemiBold SemiConden" pitchFamily="34" charset="0"/>
              </a:rPr>
              <a:t>экожарықшам </a:t>
            </a:r>
            <a:r>
              <a:rPr lang="kk-KZ" sz="4000" dirty="0">
                <a:latin typeface="Bahnschrift SemiBold SemiConden" pitchFamily="34" charset="0"/>
              </a:rPr>
              <a:t>жасау»</a:t>
            </a:r>
            <a:endParaRPr lang="ru-RU" sz="4000" dirty="0">
              <a:latin typeface="Bahnschrift SemiBold SemiConden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684" y="421401"/>
            <a:ext cx="6416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/>
              <a:t>ҚАЗАҚСТАН РЕСПУБЛИКАСЫ </a:t>
            </a:r>
            <a:r>
              <a:rPr lang="kk-KZ" b="1" dirty="0" smtClean="0"/>
              <a:t>ЖОҒАРЫ БІЛІМ </a:t>
            </a:r>
            <a:r>
              <a:rPr lang="kk-KZ" b="1" dirty="0"/>
              <a:t>МИНИСТРЛІГІ</a:t>
            </a:r>
            <a:endParaRPr lang="ru-RU" dirty="0"/>
          </a:p>
          <a:p>
            <a:pPr algn="ctr"/>
            <a:r>
              <a:rPr lang="kk-KZ" b="1" dirty="0" smtClean="0"/>
              <a:t>М.О.ӘУЕЗОВ АТЫНДАҒЫ ОҢТҮСТІК ҚАЗАҚСТАН УНИВЕРСИТЕТІ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634662"/>
            <a:ext cx="451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Жетекшісі: п.ғ.к. доцент Жайдакбаева Л.К.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097" y="5980638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Магистрант Агибаева К.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9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28"/>
            <a:ext cx="9217023" cy="68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040101"/>
            <a:ext cx="489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latin typeface="Arial" pitchFamily="34" charset="0"/>
                <a:cs typeface="Arial" pitchFamily="34" charset="0"/>
              </a:rPr>
              <a:t>Зерттеудің мақсаты: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Аппараттық және бағдарламалық жасақтамадан тұратын Arduino UNO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платформасын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 қалдықтарын кәдеге асырып жарықшам жасау. Сонымен қатар, жобаның қарапайым қолжетімді заттардан жасауға болатыны мен ерекшеліктерін жеткізу.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217023" cy="68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78" y="620688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esearch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methods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78" y="1340768"/>
            <a:ext cx="5884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information on research issues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problematic parts of our project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work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183" y="3027592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Research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news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183" y="371703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the unique features of the Arduino UNO platform useful in many areas of society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28"/>
            <a:ext cx="9217023" cy="68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2199" y="360512"/>
            <a:ext cx="6132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 мен пайдасы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84" y="1720840"/>
            <a:ext cx="8460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Пластикалық қалдықтарды пайдаға асыру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 қорғау мақсатында өз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үлесімді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Қайта өңдеуге келмейтін пластик қалдықтарынан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платформасын қолданып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экожарықшам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</a:p>
        </p:txBody>
      </p:sp>
    </p:spTree>
    <p:extLst>
      <p:ext uri="{BB962C8B-B14F-4D97-AF65-F5344CB8AC3E}">
        <p14:creationId xmlns:p14="http://schemas.microsoft.com/office/powerpoint/2010/main" val="32908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28"/>
            <a:ext cx="9217023" cy="68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C:\Users\Админ\Downloads\5e980470-a941-45b6-9c95-18cb0f4703bc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3" b="100000" l="0" r="100000">
                        <a14:foregroundMark x1="9957" y1="62462" x2="9957" y2="62462"/>
                        <a14:foregroundMark x1="15873" y1="54805" x2="15873" y2="54805"/>
                        <a14:foregroundMark x1="34055" y1="72823" x2="34055" y2="72823"/>
                        <a14:foregroundMark x1="85426" y1="42342" x2="85426" y2="42342"/>
                        <a14:foregroundMark x1="34632" y1="78378" x2="34632" y2="78378"/>
                        <a14:foregroundMark x1="11977" y1="59009" x2="11977" y2="59009"/>
                        <a14:foregroundMark x1="16595" y1="52703" x2="16595" y2="52703"/>
                        <a14:foregroundMark x1="13276" y1="58258" x2="13276" y2="58258"/>
                        <a14:foregroundMark x1="11977" y1="56907" x2="11977" y2="56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6370"/>
            <a:ext cx="2073275" cy="199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0" b="96800" l="1556" r="94556">
                        <a14:foregroundMark x1="52444" y1="36400" x2="52444" y2="36400"/>
                        <a14:foregroundMark x1="46000" y1="41600" x2="46000" y2="41600"/>
                        <a14:foregroundMark x1="16222" y1="57800" x2="16222" y2="57800"/>
                        <a14:foregroundMark x1="14444" y1="57800" x2="14444" y2="57800"/>
                        <a14:foregroundMark x1="11000" y1="51600" x2="11000" y2="51600"/>
                        <a14:foregroundMark x1="10667" y1="50400" x2="10667" y2="50400"/>
                        <a14:foregroundMark x1="15222" y1="67000" x2="15222" y2="67000"/>
                        <a14:foregroundMark x1="13556" y1="64000" x2="13556" y2="64000"/>
                        <a14:foregroundMark x1="16778" y1="69800" x2="16778" y2="69800"/>
                        <a14:foregroundMark x1="11556" y1="63800" x2="11556" y2="63800"/>
                        <a14:foregroundMark x1="9889" y1="59600" x2="9889" y2="59600"/>
                        <a14:foregroundMark x1="49889" y1="82600" x2="49889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7" y="1556636"/>
            <a:ext cx="2933700" cy="162941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19" y="4426700"/>
            <a:ext cx="1803399" cy="1605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876" y="303581"/>
            <a:ext cx="755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Arduino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Uno-</a:t>
            </a:r>
            <a:r>
              <a:rPr lang="kk-KZ" sz="3200" dirty="0">
                <a:latin typeface="Arial" pitchFamily="34" charset="0"/>
                <a:cs typeface="Arial" pitchFamily="34" charset="0"/>
              </a:rPr>
              <a:t>ға жалғанатын бөлшектер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218859"/>
            <a:ext cx="1452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8209" y="3218859"/>
            <a:ext cx="210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Батырма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0789" y="5903305"/>
            <a:ext cx="211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Жарық диоды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C:\Users\Админ\Pictures\1-504x0.jpg">
            <a:extLst>
              <a:ext uri="{FF2B5EF4-FFF2-40B4-BE49-F238E27FC236}">
                <a16:creationId xmlns="" xmlns:a16="http://schemas.microsoft.com/office/drawing/2014/main" id="{D88FFB3D-BB2F-13B4-A712-41B4C570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48" y="1382647"/>
            <a:ext cx="1803399" cy="18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203712-9E83-A337-C847-9F8E6FA4DFE6}"/>
              </a:ext>
            </a:extLst>
          </p:cNvPr>
          <p:cNvSpPr txBox="1"/>
          <p:nvPr/>
        </p:nvSpPr>
        <p:spPr>
          <a:xfrm>
            <a:off x="3331365" y="3197471"/>
            <a:ext cx="268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Темпертура және ылғалдылық сенсоры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5" name="Picture 2" descr="C:\Users\Админ\Pictures\05055-01.jpg">
            <a:extLst>
              <a:ext uri="{FF2B5EF4-FFF2-40B4-BE49-F238E27FC236}">
                <a16:creationId xmlns="" xmlns:a16="http://schemas.microsoft.com/office/drawing/2014/main" id="{6067776A-3260-E8EF-D132-EDAD6623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0059" y1="53247" x2="10059" y2="53247"/>
                        <a14:foregroundMark x1="78107" y1="85065" x2="78107" y2="85065"/>
                        <a14:foregroundMark x1="81065" y1="79870" x2="81065" y2="79870"/>
                        <a14:foregroundMark x1="85207" y1="77922" x2="85207" y2="77922"/>
                        <a14:foregroundMark x1="88757" y1="75325" x2="88757" y2="75325"/>
                        <a14:foregroundMark x1="57396" y1="48701" x2="57396" y2="48701"/>
                        <a14:foregroundMark x1="86391" y1="55844" x2="86391" y2="55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6" y="4399899"/>
            <a:ext cx="1610568" cy="14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Админ\Pictures\active_buzzer_2-550x550-e1566961989134.jpg">
            <a:extLst>
              <a:ext uri="{FF2B5EF4-FFF2-40B4-BE49-F238E27FC236}">
                <a16:creationId xmlns="" xmlns:a16="http://schemas.microsoft.com/office/drawing/2014/main" id="{EA4BDA63-EEAC-88F3-F420-8875A2D1DB3E}"/>
              </a:ext>
            </a:extLst>
          </p:cNvPr>
          <p:cNvPicPr/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24" b="89796" l="6186" r="91753">
                        <a14:foregroundMark x1="31443" y1="68027" x2="31443" y2="68027"/>
                        <a14:foregroundMark x1="23196" y1="40816" x2="23196" y2="40816"/>
                        <a14:foregroundMark x1="91753" y1="56463" x2="91753" y2="56463"/>
                        <a14:foregroundMark x1="23196" y1="57823" x2="23196" y2="57823"/>
                        <a14:foregroundMark x1="21649" y1="72789" x2="21649" y2="72789"/>
                        <a14:foregroundMark x1="10825" y1="51020" x2="10825" y2="51020"/>
                        <a14:foregroundMark x1="35052" y1="70068" x2="35052" y2="70068"/>
                        <a14:foregroundMark x1="9794" y1="51701" x2="9794" y2="51701"/>
                        <a14:foregroundMark x1="42268" y1="70068" x2="42268" y2="70068"/>
                        <a14:foregroundMark x1="6186" y1="72789" x2="6186" y2="72789"/>
                        <a14:foregroundMark x1="7732" y1="63946" x2="7732" y2="63946"/>
                        <a14:foregroundMark x1="12371" y1="45578" x2="12371" y2="45578"/>
                        <a14:foregroundMark x1="13918" y1="45578" x2="13918" y2="45578"/>
                        <a14:foregroundMark x1="13918" y1="41497" x2="13918" y2="41497"/>
                        <a14:foregroundMark x1="36082" y1="14286" x2="36082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70" y="4426700"/>
            <a:ext cx="1846468" cy="140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29FC168-A15C-E694-516F-C3D59488594B}"/>
              </a:ext>
            </a:extLst>
          </p:cNvPr>
          <p:cNvSpPr txBox="1"/>
          <p:nvPr/>
        </p:nvSpPr>
        <p:spPr>
          <a:xfrm>
            <a:off x="348260" y="5812578"/>
            <a:ext cx="3006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Ауа тазалығын қадағалайтын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датчик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0761408-E9C6-D7DD-FB91-FCDE0EB7B68F}"/>
              </a:ext>
            </a:extLst>
          </p:cNvPr>
          <p:cNvSpPr txBox="1"/>
          <p:nvPr/>
        </p:nvSpPr>
        <p:spPr>
          <a:xfrm>
            <a:off x="6328601" y="5866638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Дыбыстық сигнал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28"/>
            <a:ext cx="9217023" cy="68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2852" y="332656"/>
            <a:ext cx="477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Практикалық бөлім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Админ\Downloads\WhatsApp Image 2022-11-10 at 15.28.0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5123"/>
            <a:ext cx="3240360" cy="325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25123"/>
            <a:ext cx="3168352" cy="3221692"/>
          </a:xfrm>
          <a:prstGeom prst="rect">
            <a:avLst/>
          </a:prstGeom>
        </p:spPr>
      </p:pic>
      <p:pic>
        <p:nvPicPr>
          <p:cNvPr id="7" name="Рисунок 6" descr="C:\Users\Админ\Desktop\жоба\Knopka-i-svetodiody-e150962576326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43" y="4797152"/>
            <a:ext cx="3954557" cy="177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4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28"/>
            <a:ext cx="9217023" cy="68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3284" y="260648"/>
            <a:ext cx="527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Бағдарламалық коды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3062"/>
            <a:ext cx="70567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LED=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 6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жарықдиодын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қосуға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BUTTON=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батырманы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қосуға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curButton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LOW; 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Батырманың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ағымдағы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күйін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сақтауға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prevButton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LOW; 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Батырманың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алдыңғы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күйін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сақтауға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boolean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false; 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Жарықдиодының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ағымдағы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күйі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қосылған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өшірілген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 setup(){//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Жарықдиодының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контактісін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шығысқа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конфигурациялау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pinMode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(LED, OUTPUT);//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Жарықдиодының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контактісін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кіріске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конфигурациялау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pinMode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(BUTTON, INPUT);}//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Дребезгті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тегістеу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функциясы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Батырманың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алдыңғы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күйін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аргумент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ретінде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қабылдайды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нақты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мәнін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береді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boolean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debounce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boolean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last){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boolean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current =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digitalRead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(BUTTON); 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Батырма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күйін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(last != current) 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егер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өзгерсе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delay(5); // 5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күт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=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digitalRead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(BUTTON); 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батырма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күйін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current; 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батырма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күйін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қайтару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 loop(){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curButton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debounce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prevButton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);if 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prevButton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== LOW &amp;&amp;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curButton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== HIGH) 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егер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басылса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!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жарықдиоды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күйінің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мәнін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инвертациялау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prevButton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curButton;digitalWrite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(LED,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//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жарықдиоды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күйінің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өзгерту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4665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28"/>
            <a:ext cx="9217023" cy="68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2649" y="332656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Қорытынды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286" y="1722654"/>
            <a:ext cx="86044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k-K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ңдеуге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келмейтін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пластикалық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қалдықтарды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жинап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кәдеге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асыру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Жасанды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Еліміздегі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экологиялық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проблеманы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шешудің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кішігірім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жолы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4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760</TotalTime>
  <Words>349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Карлыгаш</cp:lastModifiedBy>
  <cp:revision>17</cp:revision>
  <dcterms:created xsi:type="dcterms:W3CDTF">2022-11-10T09:06:32Z</dcterms:created>
  <dcterms:modified xsi:type="dcterms:W3CDTF">2023-01-05T16:17:02Z</dcterms:modified>
</cp:coreProperties>
</file>